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1" r:id="rId4"/>
    <p:sldId id="281" r:id="rId5"/>
    <p:sldId id="262" r:id="rId6"/>
    <p:sldId id="268" r:id="rId7"/>
    <p:sldId id="263" r:id="rId8"/>
    <p:sldId id="269" r:id="rId9"/>
    <p:sldId id="271" r:id="rId10"/>
    <p:sldId id="279" r:id="rId11"/>
    <p:sldId id="272" r:id="rId12"/>
    <p:sldId id="270" r:id="rId13"/>
    <p:sldId id="273" r:id="rId14"/>
    <p:sldId id="274" r:id="rId15"/>
    <p:sldId id="275" r:id="rId16"/>
    <p:sldId id="276" r:id="rId17"/>
    <p:sldId id="293" r:id="rId18"/>
    <p:sldId id="278" r:id="rId19"/>
    <p:sldId id="284" r:id="rId20"/>
    <p:sldId id="290" r:id="rId21"/>
    <p:sldId id="289" r:id="rId22"/>
    <p:sldId id="288" r:id="rId23"/>
    <p:sldId id="287" r:id="rId24"/>
    <p:sldId id="292" r:id="rId25"/>
    <p:sldId id="291" r:id="rId26"/>
    <p:sldId id="277" r:id="rId27"/>
    <p:sldId id="257" r:id="rId28"/>
    <p:sldId id="280" r:id="rId29"/>
    <p:sldId id="282" r:id="rId30"/>
    <p:sldId id="258" r:id="rId31"/>
    <p:sldId id="28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9EFF"/>
    <a:srgbClr val="4791B3"/>
    <a:srgbClr val="228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49D725-AF79-4FB6-8D02-83EAC61E3211}" type="datetimeFigureOut">
              <a:rPr lang="en-US" smtClean="0"/>
              <a:t>12/31/00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3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hyperlink" Target="http://www.mpsnet.wikispace.com" TargetMode="External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845996" cy="1344168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/>
                <a:cs typeface="Arial Black"/>
              </a:rPr>
              <a:t>NET C</a:t>
            </a:r>
            <a:br>
              <a:rPr 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/>
                <a:cs typeface="Arial Black"/>
              </a:rPr>
            </a:b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Black"/>
                <a:cs typeface="Arial Black"/>
              </a:rPr>
              <a:t>Dec. 19 2011</a:t>
            </a:r>
            <a:endParaRPr lang="en-US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4335466"/>
            <a:ext cx="8147304" cy="667512"/>
          </a:xfrm>
        </p:spPr>
        <p:txBody>
          <a:bodyPr>
            <a:noAutofit/>
          </a:bodyPr>
          <a:lstStyle/>
          <a:p>
            <a:pPr algn="l"/>
            <a:r>
              <a:rPr lang="en-US" sz="1800" u="sng" dirty="0" smtClean="0">
                <a:latin typeface="Arial Black"/>
                <a:cs typeface="Arial Black"/>
              </a:rPr>
              <a:t>Collaboration &amp; </a:t>
            </a:r>
            <a:r>
              <a:rPr lang="en-US" sz="1800" u="sng" dirty="0" err="1" smtClean="0">
                <a:latin typeface="Arial Black"/>
                <a:cs typeface="Arial Black"/>
              </a:rPr>
              <a:t>Coteaching</a:t>
            </a:r>
            <a:r>
              <a:rPr lang="en-US" sz="1800" u="sng" dirty="0" smtClean="0">
                <a:latin typeface="Arial Black"/>
                <a:cs typeface="Arial Black"/>
              </a:rPr>
              <a:t>:</a:t>
            </a:r>
            <a:r>
              <a:rPr lang="en-US" sz="1800" dirty="0" smtClean="0">
                <a:latin typeface="Arial Black"/>
                <a:cs typeface="Arial Black"/>
              </a:rPr>
              <a:t> Collaborative Assessment</a:t>
            </a:r>
          </a:p>
          <a:p>
            <a:pPr algn="l"/>
            <a:endParaRPr lang="en-US" sz="1800" dirty="0" smtClean="0">
              <a:latin typeface="Arial Black"/>
              <a:cs typeface="Arial Black"/>
            </a:endParaRPr>
          </a:p>
          <a:p>
            <a:pPr algn="l"/>
            <a:r>
              <a:rPr lang="en-US" sz="1800" u="sng" dirty="0" smtClean="0">
                <a:latin typeface="Arial Black"/>
                <a:cs typeface="Arial Black"/>
              </a:rPr>
              <a:t>21</a:t>
            </a:r>
            <a:r>
              <a:rPr lang="en-US" sz="1800" u="sng" baseline="30000" dirty="0" smtClean="0">
                <a:latin typeface="Arial Black"/>
                <a:cs typeface="Arial Black"/>
              </a:rPr>
              <a:t>st</a:t>
            </a:r>
            <a:r>
              <a:rPr lang="en-US" sz="1800" u="sng" dirty="0" smtClean="0">
                <a:latin typeface="Arial Black"/>
                <a:cs typeface="Arial Black"/>
              </a:rPr>
              <a:t> Century Learners: </a:t>
            </a:r>
            <a:r>
              <a:rPr lang="en-US" sz="1800" dirty="0" smtClean="0">
                <a:latin typeface="Arial Black"/>
                <a:cs typeface="Arial Black"/>
              </a:rPr>
              <a:t>Tech tools for </a:t>
            </a:r>
            <a:r>
              <a:rPr lang="en-US" sz="1800" dirty="0" err="1" smtClean="0">
                <a:latin typeface="Arial Black"/>
                <a:cs typeface="Arial Black"/>
              </a:rPr>
              <a:t>Collab</a:t>
            </a:r>
            <a:r>
              <a:rPr lang="en-US" sz="1800" dirty="0" smtClean="0">
                <a:latin typeface="Arial Black"/>
                <a:cs typeface="Arial Black"/>
              </a:rPr>
              <a:t> &amp; assessment </a:t>
            </a:r>
            <a:endParaRPr lang="en-US" sz="1800" dirty="0">
              <a:latin typeface="Arial Black"/>
              <a:cs typeface="Arial Black"/>
            </a:endParaRPr>
          </a:p>
        </p:txBody>
      </p:sp>
      <p:pic>
        <p:nvPicPr>
          <p:cNvPr id="5" name="Picture 4" descr="4578817366_c5699fa0bf_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1771">
            <a:off x="-66587" y="141333"/>
            <a:ext cx="2090351" cy="30628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8323" y="6274059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Jill Bromenschenkel, Connectivity Learning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603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5804069_a361993e2b_b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4414" y="334230"/>
            <a:ext cx="599853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spc="680" dirty="0" smtClean="0">
                <a:solidFill>
                  <a:schemeClr val="bg1"/>
                </a:solidFill>
                <a:latin typeface="Impact"/>
                <a:cs typeface="Impact"/>
              </a:rPr>
              <a:t>Think, </a:t>
            </a:r>
            <a:r>
              <a:rPr lang="en-US" sz="13800" spc="680" dirty="0" smtClean="0">
                <a:solidFill>
                  <a:srgbClr val="FF0000"/>
                </a:solidFill>
                <a:latin typeface="Impact"/>
                <a:cs typeface="Impact"/>
              </a:rPr>
              <a:t>pair, </a:t>
            </a:r>
            <a:endParaRPr lang="en-US" sz="13800" spc="680" dirty="0">
              <a:solidFill>
                <a:srgbClr val="FF0000"/>
              </a:solidFill>
              <a:latin typeface="Impact"/>
              <a:cs typeface="Impact"/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86111" y="4950878"/>
            <a:ext cx="464632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smtClean="0">
                <a:latin typeface="Impact"/>
                <a:cs typeface="Impact"/>
              </a:rPr>
              <a:t>Share.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82696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845106312_8a4a7d7d59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7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48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73" y="1215917"/>
            <a:ext cx="790791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Collaborative Assessment Roles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 smtClean="0">
                <a:latin typeface="Arial Black"/>
                <a:cs typeface="Arial Black"/>
              </a:rPr>
              <a:t>  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812831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009" y="1034499"/>
            <a:ext cx="79079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 Black"/>
                <a:cs typeface="Arial Black"/>
              </a:rPr>
              <a:t>Collaborative Assessment Communication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 smtClean="0">
                <a:latin typeface="Arial Black"/>
                <a:cs typeface="Arial Black"/>
              </a:rPr>
              <a:t>  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81122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73" y="1215917"/>
            <a:ext cx="79079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Collaborative Assessment Tools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 smtClean="0">
                <a:latin typeface="Arial Black"/>
                <a:cs typeface="Arial Black"/>
              </a:rPr>
              <a:t>  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828855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93669468_c65c07718c_b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1856" y="695438"/>
            <a:ext cx="8119600" cy="535531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  <a:cs typeface="Arial Black"/>
              </a:rPr>
              <a:t>Strategy: 	</a:t>
            </a:r>
            <a:r>
              <a:rPr 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  <a:cs typeface="Arial Black"/>
              </a:rPr>
              <a:t>Found         		Poem</a:t>
            </a:r>
            <a:endParaRPr lang="en-US" sz="1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218453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774" y="604729"/>
            <a:ext cx="762063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4400" dirty="0" smtClean="0">
                <a:solidFill>
                  <a:schemeClr val="bg1"/>
                </a:solidFill>
                <a:latin typeface="Arial Black"/>
                <a:cs typeface="Arial Black"/>
              </a:rPr>
              <a:t>With your team: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latin typeface="Arial Black"/>
                <a:cs typeface="Arial Black"/>
              </a:rPr>
              <a:t> Skim/ Scan the </a:t>
            </a:r>
            <a:r>
              <a:rPr lang="en-US" sz="2800" dirty="0" err="1" smtClean="0">
                <a:latin typeface="Arial Black"/>
                <a:cs typeface="Arial Black"/>
              </a:rPr>
              <a:t>Edutopia</a:t>
            </a:r>
            <a:r>
              <a:rPr lang="en-US" sz="2800" dirty="0" smtClean="0">
                <a:latin typeface="Arial Black"/>
                <a:cs typeface="Arial Black"/>
              </a:rPr>
              <a:t> article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>
                <a:latin typeface="Arial Black"/>
                <a:cs typeface="Arial Black"/>
              </a:rPr>
              <a:t> </a:t>
            </a:r>
            <a:r>
              <a:rPr lang="en-US" sz="2800" dirty="0" smtClean="0">
                <a:latin typeface="Arial Black"/>
                <a:cs typeface="Arial Black"/>
              </a:rPr>
              <a:t>Determine 10-15 Key phrases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latin typeface="Arial Black"/>
                <a:cs typeface="Arial Black"/>
              </a:rPr>
              <a:t> Cut the phrases out of the text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latin typeface="Arial Black"/>
                <a:cs typeface="Arial Black"/>
              </a:rPr>
              <a:t> Glue or tape into an arrangement to create your own ‘found poem’ of the text (or use a Google Doc)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latin typeface="Arial Black"/>
                <a:cs typeface="Arial Black"/>
              </a:rPr>
              <a:t> Add a title and your team’s names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800" dirty="0" smtClean="0">
                <a:latin typeface="Arial Black"/>
                <a:cs typeface="Arial Black"/>
              </a:rPr>
              <a:t> Decide how you will read or share your poem</a:t>
            </a:r>
          </a:p>
          <a:p>
            <a:endParaRPr lang="en-US" sz="28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8026303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41.2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31" y="1208185"/>
            <a:ext cx="7993331" cy="384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58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332470011_e70a0964ec_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5479">
            <a:off x="3226422" y="425193"/>
            <a:ext cx="6252909" cy="62529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2645" y="1451656"/>
            <a:ext cx="669291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Arial Black"/>
                <a:cs typeface="Arial Black"/>
              </a:rPr>
              <a:t>NET C Tech Connects</a:t>
            </a:r>
            <a:endParaRPr lang="en-US" sz="5400" dirty="0">
              <a:latin typeface="Arial Black"/>
              <a:cs typeface="Arial Black"/>
            </a:endParaRPr>
          </a:p>
        </p:txBody>
      </p:sp>
      <p:sp>
        <p:nvSpPr>
          <p:cNvPr id="5" name="TextBox 4"/>
          <p:cNvSpPr txBox="1"/>
          <p:nvPr/>
        </p:nvSpPr>
        <p:spPr>
          <a:xfrm rot="584724">
            <a:off x="6650047" y="6521073"/>
            <a:ext cx="20917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@Bit4Etraining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2449632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12-19 at 10.24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400"/>
            <a:ext cx="9144000" cy="602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31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10800000">
            <a:off x="539973" y="0"/>
            <a:ext cx="1092882" cy="4762238"/>
          </a:xfrm>
        </p:spPr>
        <p:txBody>
          <a:bodyPr/>
          <a:lstStyle/>
          <a:p>
            <a:r>
              <a:rPr lang="en-US" sz="4800" dirty="0" smtClean="0">
                <a:latin typeface="Arial Black"/>
                <a:cs typeface="Arial Black"/>
              </a:rPr>
              <a:t>Wiki &amp; Backchannel</a:t>
            </a:r>
            <a:endParaRPr lang="en-US" sz="4800" dirty="0">
              <a:latin typeface="Arial Black"/>
              <a:cs typeface="Arial Black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4530930" y="1760177"/>
            <a:ext cx="816433" cy="7542913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  <a:hlinkClick r:id="rId2"/>
              </a:rPr>
              <a:t>www.mpsnet.wikispace.com</a:t>
            </a:r>
            <a:endParaRPr lang="en-US" sz="4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4000" dirty="0"/>
          </a:p>
        </p:txBody>
      </p:sp>
      <p:pic>
        <p:nvPicPr>
          <p:cNvPr id="4" name="Picture 3" descr="Screen shot 2011-12-09 at 12.14.4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166">
            <a:off x="2238174" y="1024455"/>
            <a:ext cx="648936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15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12-19 at 10.24.3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0"/>
            <a:ext cx="76107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25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25.2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"/>
            <a:ext cx="9144000" cy="610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8719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25.5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5100"/>
            <a:ext cx="9144000" cy="397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7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26.5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00"/>
            <a:ext cx="9144000" cy="569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100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26.10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000"/>
            <a:ext cx="9144000" cy="583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43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12-19 at 10.27.3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39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0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4573" y="732134"/>
            <a:ext cx="790791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Today’s Tech tools for Assessment and Collaboration 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endParaRPr lang="en-US" sz="4400" dirty="0" smtClean="0">
              <a:latin typeface="Arial Black"/>
              <a:cs typeface="Arial Black"/>
            </a:endParaRPr>
          </a:p>
          <a:p>
            <a:pPr marL="571500" indent="-571500">
              <a:buFont typeface="Arial"/>
              <a:buChar char="•"/>
            </a:pPr>
            <a:r>
              <a:rPr lang="en-US" sz="4400" dirty="0" smtClean="0">
                <a:latin typeface="Arial Black"/>
                <a:cs typeface="Arial Black"/>
              </a:rPr>
              <a:t>  </a:t>
            </a:r>
          </a:p>
          <a:p>
            <a:pPr marL="571500" indent="-571500">
              <a:buFont typeface="Arial"/>
              <a:buChar char="•"/>
            </a:pPr>
            <a:r>
              <a:rPr lang="en-US" sz="4400" dirty="0">
                <a:latin typeface="Arial Black"/>
                <a:cs typeface="Arial Black"/>
              </a:rPr>
              <a:t> </a:t>
            </a:r>
            <a:r>
              <a:rPr lang="en-US" sz="4400" dirty="0" smtClean="0">
                <a:latin typeface="Arial Black"/>
                <a:cs typeface="Arial Black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80240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5676" y="586941"/>
            <a:ext cx="76448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Arial Black"/>
                <a:cs typeface="Arial Black"/>
              </a:rPr>
              <a:t>Your Turn: </a:t>
            </a:r>
          </a:p>
          <a:p>
            <a:r>
              <a:rPr lang="en-US" sz="7200" dirty="0" smtClean="0">
                <a:latin typeface="Arial Black"/>
                <a:cs typeface="Arial Black"/>
              </a:rPr>
              <a:t>App and Language Strategy share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268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4240686102_7840656fb4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0140"/>
            <a:ext cx="9457294" cy="84586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6963" y="-217250"/>
            <a:ext cx="803478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16600" dirty="0" smtClean="0">
                <a:latin typeface="Impact"/>
                <a:cs typeface="Impact"/>
              </a:rPr>
              <a:t>Give one, </a:t>
            </a:r>
            <a:endParaRPr lang="en-US" sz="16600" dirty="0">
              <a:latin typeface="Impact"/>
              <a:cs typeface="Impac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4288" y="4179695"/>
            <a:ext cx="681239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16600" dirty="0" smtClean="0">
                <a:latin typeface="Impact"/>
                <a:cs typeface="Impact"/>
              </a:rPr>
              <a:t>Get one </a:t>
            </a:r>
            <a:endParaRPr lang="en-US" sz="166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72858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80289" y="257009"/>
            <a:ext cx="404128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3900" dirty="0" smtClean="0">
                <a:solidFill>
                  <a:srgbClr val="228FBC"/>
                </a:solidFill>
                <a:latin typeface="Impact"/>
                <a:cs typeface="Impact"/>
              </a:rPr>
              <a:t>MN</a:t>
            </a:r>
            <a:endParaRPr lang="en-US" sz="2400" dirty="0">
              <a:solidFill>
                <a:srgbClr val="228FB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655" y="1209763"/>
            <a:ext cx="8229600" cy="56755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400" dirty="0" smtClean="0">
                <a:solidFill>
                  <a:schemeClr val="tx1"/>
                </a:solidFill>
                <a:latin typeface="Impact"/>
                <a:cs typeface="Impact"/>
              </a:rPr>
              <a:t>NEW </a:t>
            </a:r>
            <a:r>
              <a:rPr lang="en-US" sz="13800" baseline="-25000" dirty="0" smtClean="0">
                <a:solidFill>
                  <a:schemeClr val="tx1"/>
                </a:solidFill>
                <a:latin typeface="Impact"/>
                <a:cs typeface="Impact"/>
              </a:rPr>
              <a:t>STANDARDS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chemeClr val="bg1"/>
                </a:solidFill>
                <a:latin typeface="Impact"/>
                <a:cs typeface="Impact"/>
              </a:rPr>
              <a:t>Updated for </a:t>
            </a:r>
            <a:r>
              <a:rPr lang="en-US" sz="6600" dirty="0" smtClean="0">
                <a:solidFill>
                  <a:schemeClr val="bg1"/>
                </a:solidFill>
                <a:latin typeface="Impact"/>
                <a:cs typeface="Impact"/>
              </a:rPr>
              <a:t>21</a:t>
            </a:r>
            <a:r>
              <a:rPr lang="en-US" sz="6600" baseline="30000" dirty="0" smtClean="0">
                <a:solidFill>
                  <a:schemeClr val="bg1"/>
                </a:solidFill>
                <a:latin typeface="Impact"/>
                <a:cs typeface="Impact"/>
              </a:rPr>
              <a:t>st</a:t>
            </a:r>
            <a:r>
              <a:rPr lang="en-US" sz="5400" dirty="0" smtClean="0">
                <a:solidFill>
                  <a:schemeClr val="bg1"/>
                </a:solidFill>
                <a:latin typeface="Impact"/>
                <a:cs typeface="Impact"/>
              </a:rPr>
              <a:t> Century Learners</a:t>
            </a:r>
            <a:endParaRPr lang="en-US" sz="5400" dirty="0">
              <a:solidFill>
                <a:schemeClr val="bg1"/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22312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Arial Black"/>
                <a:cs typeface="Arial Black"/>
              </a:rPr>
              <a:t>Our journey so far </a:t>
            </a:r>
            <a:endParaRPr lang="en-US" dirty="0">
              <a:solidFill>
                <a:srgbClr val="0000FF"/>
              </a:solidFill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 Rounded MT Bold"/>
                <a:cs typeface="Arial Rounded MT Bold"/>
              </a:rPr>
              <a:t>Four Corners: </a:t>
            </a:r>
          </a:p>
          <a:p>
            <a:r>
              <a:rPr lang="en-US" dirty="0" smtClean="0">
                <a:latin typeface="Arial Rounded MT Bold"/>
                <a:cs typeface="Arial Rounded MT Bold"/>
              </a:rPr>
              <a:t>Rocky mountain, Smooth Sailing, Narrow path, Base Camp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5" name="Picture Placeholder 4" descr="3580462325_a06d5655a2_b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3" b="6863"/>
          <a:stretch>
            <a:fillRect/>
          </a:stretch>
        </p:blipFill>
        <p:spPr>
          <a:xfrm>
            <a:off x="1166589" y="685799"/>
            <a:ext cx="6983251" cy="3879901"/>
          </a:xfrm>
        </p:spPr>
      </p:pic>
    </p:spTree>
    <p:extLst>
      <p:ext uri="{BB962C8B-B14F-4D97-AF65-F5344CB8AC3E}">
        <p14:creationId xmlns:p14="http://schemas.microsoft.com/office/powerpoint/2010/main" val="18271567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645" y="393073"/>
            <a:ext cx="8195203" cy="6494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Arial Black"/>
                <a:cs typeface="Arial Black"/>
              </a:rPr>
              <a:t>Keep connecting, keep current:</a:t>
            </a:r>
          </a:p>
          <a:p>
            <a:endParaRPr lang="en-US" sz="2800" dirty="0">
              <a:latin typeface="Arial Black"/>
              <a:cs typeface="Arial Black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latin typeface="Arial Black"/>
                <a:cs typeface="Arial Black"/>
              </a:rPr>
              <a:t>Strategy Share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latin typeface="Arial Black"/>
                <a:cs typeface="Arial Black"/>
              </a:rPr>
              <a:t>NET Wiki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err="1" smtClean="0">
                <a:latin typeface="Arial Black"/>
                <a:cs typeface="Arial Black"/>
              </a:rPr>
              <a:t>TodaysMeet</a:t>
            </a:r>
            <a:endParaRPr lang="en-US" sz="2800" dirty="0" smtClean="0">
              <a:latin typeface="Arial Black"/>
              <a:cs typeface="Arial Black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latin typeface="Arial Black"/>
                <a:cs typeface="Arial Black"/>
              </a:rPr>
              <a:t>Twitter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>
                <a:latin typeface="Arial Black"/>
                <a:cs typeface="Arial Black"/>
              </a:rPr>
              <a:t>FB home feed: i.e. </a:t>
            </a:r>
            <a:r>
              <a:rPr lang="en-US" sz="2800" dirty="0" err="1" smtClean="0">
                <a:latin typeface="Arial Black"/>
                <a:cs typeface="Arial Black"/>
              </a:rPr>
              <a:t>Edutopia</a:t>
            </a:r>
            <a:r>
              <a:rPr lang="en-US" sz="2800" dirty="0" smtClean="0">
                <a:latin typeface="Arial Black"/>
                <a:cs typeface="Arial Black"/>
              </a:rPr>
              <a:t>, Engaging ELLs through Tech, Educators of ELLs…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latin typeface="Arial Black"/>
                <a:cs typeface="Arial Black"/>
              </a:rPr>
              <a:t> </a:t>
            </a:r>
            <a:endParaRPr lang="en-US" sz="2800" dirty="0" smtClean="0">
              <a:latin typeface="Arial Black"/>
              <a:cs typeface="Arial Black"/>
            </a:endParaRP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latin typeface="Arial Black"/>
                <a:cs typeface="Arial Black"/>
              </a:rPr>
              <a:t> </a:t>
            </a:r>
            <a:endParaRPr lang="en-US" sz="2800" dirty="0" smtClean="0">
              <a:latin typeface="Arial Black"/>
              <a:cs typeface="Arial Black"/>
            </a:endParaRPr>
          </a:p>
          <a:p>
            <a:endParaRPr lang="en-US" sz="28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642644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791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886" y="4888918"/>
            <a:ext cx="8379078" cy="1484593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atin typeface="Arial Black"/>
                <a:cs typeface="Arial Black"/>
              </a:rPr>
              <a:t>Jill Bromenschenkel</a:t>
            </a:r>
            <a:br>
              <a:rPr lang="en-US" sz="4400" b="1" dirty="0" smtClean="0">
                <a:latin typeface="Arial Black"/>
                <a:cs typeface="Arial Black"/>
              </a:rPr>
            </a:br>
            <a:r>
              <a:rPr lang="en-US" sz="2800" b="1" dirty="0" smtClean="0">
                <a:latin typeface="Arial Black"/>
                <a:cs typeface="Arial Black"/>
              </a:rPr>
              <a:t>Twitter: @</a:t>
            </a:r>
            <a:r>
              <a:rPr lang="en-US" sz="2800" b="1" dirty="0" err="1" smtClean="0">
                <a:latin typeface="Arial Black"/>
                <a:cs typeface="Arial Black"/>
              </a:rPr>
              <a:t>JillBromen</a:t>
            </a:r>
            <a:r>
              <a:rPr lang="en-US" sz="2800" b="1" dirty="0">
                <a:latin typeface="Arial Black"/>
                <a:cs typeface="Arial Black"/>
              </a:rPr>
              <a:t> </a:t>
            </a:r>
            <a:r>
              <a:rPr lang="en-US" sz="2800" b="1" dirty="0" smtClean="0">
                <a:latin typeface="Arial Black"/>
                <a:cs typeface="Arial Black"/>
              </a:rPr>
              <a:t>       </a:t>
            </a:r>
            <a:r>
              <a:rPr lang="en-US" sz="2800" b="1" dirty="0" err="1" smtClean="0">
                <a:latin typeface="Arial Black"/>
                <a:cs typeface="Arial Black"/>
              </a:rPr>
              <a:t>JillBromen@gmail.com</a:t>
            </a:r>
            <a:r>
              <a:rPr lang="en-US" sz="2800" b="1" dirty="0" smtClean="0">
                <a:latin typeface="Arial Black"/>
                <a:cs typeface="Arial Black"/>
              </a:rPr>
              <a:t/>
            </a:r>
            <a:br>
              <a:rPr lang="en-US" sz="2800" b="1" dirty="0" smtClean="0">
                <a:latin typeface="Arial Black"/>
                <a:cs typeface="Arial Black"/>
              </a:rPr>
            </a:br>
            <a:r>
              <a:rPr lang="en-US" sz="2800" b="1" dirty="0" err="1" smtClean="0">
                <a:latin typeface="Arial Black"/>
                <a:cs typeface="Arial Black"/>
              </a:rPr>
              <a:t>about.me</a:t>
            </a:r>
            <a:r>
              <a:rPr lang="en-US" sz="2800" b="1" dirty="0" smtClean="0">
                <a:latin typeface="Arial Black"/>
                <a:cs typeface="Arial Black"/>
              </a:rPr>
              <a:t>/</a:t>
            </a:r>
            <a:r>
              <a:rPr lang="en-US" sz="2800" b="1" dirty="0" err="1" smtClean="0">
                <a:latin typeface="Arial Black"/>
                <a:cs typeface="Arial Black"/>
              </a:rPr>
              <a:t>JillBromen</a:t>
            </a:r>
            <a:endParaRPr lang="en-US" sz="2800" b="1" dirty="0">
              <a:latin typeface="Arial Black"/>
              <a:cs typeface="Arial Black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2128955" y="188913"/>
            <a:ext cx="4766493" cy="3923241"/>
          </a:xfrm>
        </p:spPr>
      </p:pic>
    </p:spTree>
    <p:extLst>
      <p:ext uri="{BB962C8B-B14F-4D97-AF65-F5344CB8AC3E}">
        <p14:creationId xmlns:p14="http://schemas.microsoft.com/office/powerpoint/2010/main" val="299229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ur corne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825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1689" y="202670"/>
            <a:ext cx="178068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latin typeface="Impact"/>
                <a:cs typeface="Impact"/>
              </a:rPr>
              <a:t>4</a:t>
            </a:r>
            <a:endParaRPr lang="en-US" sz="23900" dirty="0">
              <a:latin typeface="Impact"/>
              <a:cs typeface="Impac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70740" y="5031176"/>
            <a:ext cx="41315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spc="-150" dirty="0" smtClean="0">
                <a:latin typeface="Impact"/>
                <a:cs typeface="Impact"/>
              </a:rPr>
              <a:t>Corners</a:t>
            </a:r>
            <a:endParaRPr lang="en-US" sz="8800" spc="-15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395378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Assessment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851391"/>
            <a:ext cx="8147050" cy="66338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313901_10150845167070483_517690482_20791098_1714947959_n.jpg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69" b="-1"/>
          <a:stretch/>
        </p:blipFill>
        <p:spPr>
          <a:xfrm>
            <a:off x="1090707" y="382409"/>
            <a:ext cx="7069311" cy="5684895"/>
          </a:xfrm>
        </p:spPr>
      </p:pic>
    </p:spTree>
    <p:extLst>
      <p:ext uri="{BB962C8B-B14F-4D97-AF65-F5344CB8AC3E}">
        <p14:creationId xmlns:p14="http://schemas.microsoft.com/office/powerpoint/2010/main" val="1078541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406" y="842108"/>
            <a:ext cx="8512888" cy="1344168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88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Arial Black"/>
                <a:cs typeface="Arial Black"/>
              </a:rPr>
              <a:t>Assessment:</a:t>
            </a:r>
            <a:endParaRPr lang="en-US" sz="4800" b="1" dirty="0">
              <a:ln w="50800"/>
              <a:solidFill>
                <a:schemeClr val="bg1">
                  <a:shade val="50000"/>
                </a:schemeClr>
              </a:solidFill>
              <a:effectLst/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406" y="3080147"/>
            <a:ext cx="8343246" cy="667512"/>
          </a:xfrm>
        </p:spPr>
        <p:txBody>
          <a:bodyPr>
            <a:noAutofit/>
          </a:bodyPr>
          <a:lstStyle/>
          <a:p>
            <a:r>
              <a:rPr lang="en-US" sz="5400" dirty="0" smtClean="0">
                <a:latin typeface="Arial Black"/>
                <a:cs typeface="Arial Black"/>
              </a:rPr>
              <a:t>What does it look like in a </a:t>
            </a:r>
            <a:r>
              <a:rPr lang="en-US" sz="6000" dirty="0" smtClean="0">
                <a:latin typeface="Arial Black"/>
                <a:cs typeface="Arial Black"/>
              </a:rPr>
              <a:t>collaborative </a:t>
            </a:r>
            <a:r>
              <a:rPr lang="en-US" sz="5400" dirty="0" smtClean="0">
                <a:latin typeface="Arial Black"/>
                <a:cs typeface="Arial Black"/>
              </a:rPr>
              <a:t>setting? </a:t>
            </a:r>
            <a:endParaRPr lang="en-US" sz="54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722944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6189" y="4391817"/>
            <a:ext cx="8147049" cy="134601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 Black"/>
                <a:cs typeface="Arial Black"/>
              </a:rPr>
              <a:t>It takes two… </a:t>
            </a:r>
            <a:br>
              <a:rPr lang="en-US" dirty="0" smtClean="0">
                <a:latin typeface="Arial Black"/>
                <a:cs typeface="Arial Black"/>
              </a:rPr>
            </a:br>
            <a:r>
              <a:rPr lang="en-US" dirty="0" smtClean="0">
                <a:latin typeface="Arial Black"/>
                <a:cs typeface="Arial Black"/>
              </a:rPr>
              <a:t>or more</a:t>
            </a:r>
            <a:endParaRPr lang="en-US" dirty="0"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5629257704_5f609b65f9_b.jpg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" b="13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7715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845106312_8a4a7d7d59_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7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72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999" y="565834"/>
            <a:ext cx="755416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 Black"/>
                <a:cs typeface="Arial Black"/>
              </a:rPr>
              <a:t>Collaborative Assessment requires: </a:t>
            </a:r>
          </a:p>
          <a:p>
            <a:endParaRPr lang="en-US" sz="4400" dirty="0" smtClean="0">
              <a:latin typeface="Arial Black"/>
              <a:cs typeface="Arial Black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rial Black"/>
                <a:cs typeface="Arial Black"/>
              </a:rPr>
              <a:t>Roles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rial Black"/>
                <a:cs typeface="Arial Black"/>
              </a:rPr>
              <a:t>Communication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 smtClean="0">
                <a:latin typeface="Arial Black"/>
                <a:cs typeface="Arial Black"/>
              </a:rPr>
              <a:t>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377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5767125</TotalTime>
  <Words>243</Words>
  <Application>Microsoft Macintosh PowerPoint</Application>
  <PresentationFormat>On-screen Show (4:3)</PresentationFormat>
  <Paragraphs>71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Saddle</vt:lpstr>
      <vt:lpstr>NET C Dec. 19 2011</vt:lpstr>
      <vt:lpstr>Wiki &amp; Backchannel</vt:lpstr>
      <vt:lpstr>Our journey so far </vt:lpstr>
      <vt:lpstr>PowerPoint Presentation</vt:lpstr>
      <vt:lpstr>Assessment </vt:lpstr>
      <vt:lpstr>Assessment:</vt:lpstr>
      <vt:lpstr>It takes two…  or more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Jill Bromenschenkel Twitter: @JillBromen        JillBromen@gmail.com about.me/JillBromen</vt:lpstr>
    </vt:vector>
  </TitlesOfParts>
  <Company>Connectivity Learning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Jill Bromenschenkel</dc:creator>
  <cp:lastModifiedBy>Jill Bromenschenkel</cp:lastModifiedBy>
  <cp:revision>15</cp:revision>
  <dcterms:created xsi:type="dcterms:W3CDTF">2011-12-09T17:12:20Z</dcterms:created>
  <dcterms:modified xsi:type="dcterms:W3CDTF">2011-12-19T19:33:03Z</dcterms:modified>
</cp:coreProperties>
</file>